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2" r:id="rId8"/>
    <p:sldId id="263" r:id="rId9"/>
    <p:sldId id="264" r:id="rId10"/>
    <p:sldId id="265" r:id="rId11"/>
    <p:sldId id="261" r:id="rId12"/>
  </p:sldIdLst>
  <p:sldSz cx="12192000" cy="6858000"/>
  <p:notesSz cx="6858000" cy="9144000"/>
  <p:embeddedFontLst>
    <p:embeddedFont>
      <p:font typeface="07ラノベPOP" panose="02000800000000000000" pitchFamily="50" charset="-128"/>
      <p:bold r:id="rId13"/>
    </p:embeddedFont>
    <p:embeddedFont>
      <p:font typeface="けいふぉんと" panose="02000600000000000000" pitchFamily="2" charset="-128"/>
      <p:regular r:id="rId14"/>
    </p:embeddedFont>
    <p:embeddedFont>
      <p:font typeface="游ゴシック" panose="020B0400000000000000" pitchFamily="50" charset="-128"/>
      <p:regular r:id="rId15"/>
      <p:bold r:id="rId16"/>
    </p:embeddedFont>
    <p:embeddedFont>
      <p:font typeface="游ゴシック Light" panose="020B0300000000000000" pitchFamily="50" charset="-128"/>
      <p:regular r:id="rId17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91C242-E305-7279-AE97-E579B64BE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9E53378-4666-2C6C-1174-66963731DD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964F70A-4D8E-8CF6-B7D6-B41F1AF2B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7D637EE-E985-08DE-DAF6-626E641D2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0CCA187-D3D7-A0A2-CB83-0161383F5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521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DAF29C-06BD-BF4F-BED5-6BF9D2890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33623BB-ABF7-17FF-7F04-FB8758A5A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8DCAE0-2FD5-33BC-8E40-F7EEFD5E6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4C7CD5-24ED-81A7-C24F-A8338321B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DA501CC-EAE2-F8D6-9B62-F4E3650CC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2100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DFA56D2-08BE-B942-BAA1-F0F8AC9912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43750B3-5400-9DED-D5B7-8F88DE78C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E3A5DD8-A3F0-73CB-E8E1-4C426768E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9EA980-8270-4A12-7C4F-40BC865E0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FCBDC2-0AEB-2C99-2095-C7B06144C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3240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4C2A80-96EE-0671-599C-0B1C2245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88434A9-A314-C401-196B-131EF60BB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51AE301-1847-3DDC-FC16-961FF7311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31D2C7-9005-096B-3D86-EDD4F3440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DC29BDD-9EB9-F0E0-434A-9D032D14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0708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A0903-08FC-3A92-A942-EB94D5BFF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FC769C5-6D53-A149-CFD2-EE3EFFCF7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F06BF9E-CF63-3305-D83E-D6409A5C7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60DB73-DCA0-480F-3B19-052DEE54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41FEB18-A30C-8666-0BF0-89F9036A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62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1F824E-8781-D8ED-619F-1C1E636C5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92E54D3-746B-A2C3-1C54-13F848C6D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FCFF887-2357-BE13-F18E-F937BA297E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FCD87C1-5467-EF51-990F-188C2027E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C82791-74EF-D587-9EDD-96D69B47A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08BD98D-C0ED-47F8-AA91-97168713C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7304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8EEDEA-F22C-E047-1673-1502674A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A2908FA-8E11-CA93-7F4B-ECBA263CF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C9BD475-93DD-546D-1401-3FE49A8D0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393A386-CBD2-8784-8560-590A102D7C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BE8D0E2-E7EF-F07E-B7F9-2D06A85DCB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1DDBA59-0191-85C2-AB08-EBD7ECABA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D525016-291A-5FCB-C7B6-190BE82DA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C57DC0E-A199-F55C-C69C-112AA31C5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0833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34A74A-C71D-E6D7-B81E-7610A9E08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1F66AD0-FDC5-A904-FC04-7266CA18B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4F60752-BA5F-BBF2-6AF1-EF2B4F395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B7F0B02-FA90-E759-921A-93D73D884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609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8F43F6B-A241-6F43-5CE0-703EC479A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4E54833-AFF3-4660-9979-9FF6271C0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BB97F5-1C5C-7AA4-792B-E2E80A424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7658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2BF80F-7DDA-4BA1-72EF-744D9D193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DB14D37-8409-356D-4635-8DAEBE18B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F5501E1-6730-3B93-5253-C8A4400CCF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9035934-55C1-3A9C-9C35-622B5A8EC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62DC53E-0CC1-93CA-867B-0CF7406C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3B38159-C785-9332-890E-EB43001B9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3832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7D2248-E67D-D364-D515-5253B4BCF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F7E0669-079A-BA28-8D95-118C0EAD11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3239A70-7B9B-AFE9-D2A7-59109A1A3F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999C1BF-0221-191F-524F-09ACA1062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CBAA381-0AAD-1F6F-69F4-A0896DB21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154F8A0-FCDE-D8C5-E54C-C3DB54DEB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084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DE341C1-2712-94E1-3CFC-628701BC8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F6F440A-F15C-4522-B3AD-BFECFD3D7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A79E30-79DD-6BAA-16B3-5AC9620E31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484E10-8BEE-4661-A060-F50073A27283}" type="datetimeFigureOut">
              <a:rPr kumimoji="1" lang="ja-JP" altLang="en-US" smtClean="0"/>
              <a:t>2026/1/23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C1F959C-5518-31DB-4ABF-4B70A48DCE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9CB6B0-3F62-6C6D-D837-4A3A31E5D1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8CA2BB-E12B-42F6-8C59-61BF616E8D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1671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60B2516-9D75-BEB4-6D96-0781DC02DB1E}"/>
              </a:ext>
            </a:extLst>
          </p:cNvPr>
          <p:cNvSpPr/>
          <p:nvPr/>
        </p:nvSpPr>
        <p:spPr>
          <a:xfrm>
            <a:off x="3579926" y="881861"/>
            <a:ext cx="50321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睡眠管理アプリ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0D08567-6C48-B802-DC2D-28DB8F6D62E4}"/>
              </a:ext>
            </a:extLst>
          </p:cNvPr>
          <p:cNvSpPr/>
          <p:nvPr/>
        </p:nvSpPr>
        <p:spPr>
          <a:xfrm>
            <a:off x="3599165" y="2967335"/>
            <a:ext cx="49936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2">
                    <a:lumMod val="50000"/>
                    <a:lumOff val="50000"/>
                  </a:schemeClr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Sleep</a:t>
            </a:r>
            <a:r>
              <a:rPr lang="en-US" altLang="ja-JP" sz="5400" b="0" cap="none" spc="0" dirty="0">
                <a:ln w="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 </a:t>
            </a:r>
            <a:r>
              <a:rPr lang="en-US" altLang="ja-JP" sz="5400" b="0" cap="none" spc="0" dirty="0">
                <a:ln w="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2">
                    <a:lumMod val="50000"/>
                    <a:lumOff val="50000"/>
                  </a:schemeClr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Tracker</a:t>
            </a:r>
            <a:endParaRPr lang="ja-JP" altLang="en-US" sz="5400" b="0" cap="none" spc="0" dirty="0">
              <a:ln w="0"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2">
                  <a:lumMod val="50000"/>
                  <a:lumOff val="50000"/>
                </a:schemeClr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0C7965DD-DCA1-037E-4272-169817680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480" y="4126115"/>
            <a:ext cx="2249424" cy="1996364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D50D066-022C-2A6B-2328-27A0C820BBD8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4BC17F41-E6DC-A3F2-803D-9DB12421F1B6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BBFF334-2163-53FD-9B77-D895AFC0FD9E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B0D004B6-706F-A709-1528-1D012A63FB08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5544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A3752-C9FD-2520-9DA0-E6389362F4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21829E1-06DB-0084-3507-FB740C04604A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2FC246B5-4F7B-6C0D-B1F5-47F9BB84A93A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21DF522-EF7B-1B82-6294-E1CA38576FCD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8">
            <a:extLst>
              <a:ext uri="{FF2B5EF4-FFF2-40B4-BE49-F238E27FC236}">
                <a16:creationId xmlns:a16="http://schemas.microsoft.com/office/drawing/2014/main" id="{651C107D-9099-D66B-0EE0-5267EE6F5817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8B739E6-2089-FC13-A132-0B4B2A4C12F1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E4A67954-E390-FE92-6E11-8AD074C7BC92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1FB1CF5-DC22-27BE-6F59-98905A6FE83C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0">
            <a:extLst>
              <a:ext uri="{FF2B5EF4-FFF2-40B4-BE49-F238E27FC236}">
                <a16:creationId xmlns:a16="http://schemas.microsoft.com/office/drawing/2014/main" id="{302284B3-9639-2245-709F-A8D34963E1FD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1CF97D-50D9-DE2F-BDDB-F08760D4CE06}"/>
              </a:ext>
            </a:extLst>
          </p:cNvPr>
          <p:cNvSpPr/>
          <p:nvPr/>
        </p:nvSpPr>
        <p:spPr>
          <a:xfrm>
            <a:off x="4188907" y="416159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画面遷移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0304C7A-AF6E-6FFA-E97D-DB9AC67CEB42}"/>
              </a:ext>
            </a:extLst>
          </p:cNvPr>
          <p:cNvSpPr/>
          <p:nvPr/>
        </p:nvSpPr>
        <p:spPr>
          <a:xfrm>
            <a:off x="3842658" y="1592252"/>
            <a:ext cx="364715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ホーム画面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95C2D38-57C8-B95E-C0C4-C5E042D9DD33}"/>
              </a:ext>
            </a:extLst>
          </p:cNvPr>
          <p:cNvSpPr/>
          <p:nvPr/>
        </p:nvSpPr>
        <p:spPr>
          <a:xfrm>
            <a:off x="1819656" y="4572681"/>
            <a:ext cx="3647153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データ</a:t>
            </a:r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画面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F2670762-1F7B-3CBE-C545-2F580C79AE62}"/>
              </a:ext>
            </a:extLst>
          </p:cNvPr>
          <p:cNvSpPr/>
          <p:nvPr/>
        </p:nvSpPr>
        <p:spPr>
          <a:xfrm>
            <a:off x="304279" y="2894093"/>
            <a:ext cx="4339651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アラーム</a:t>
            </a:r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画面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A7F3A78-CF5E-B90D-0974-E8EC038CC441}"/>
              </a:ext>
            </a:extLst>
          </p:cNvPr>
          <p:cNvSpPr/>
          <p:nvPr/>
        </p:nvSpPr>
        <p:spPr>
          <a:xfrm>
            <a:off x="7143562" y="2869544"/>
            <a:ext cx="43396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睡眠計測</a:t>
            </a:r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画面</a:t>
            </a: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EA66E552-3D17-EB15-F79D-9CD86B934DE1}"/>
              </a:ext>
            </a:extLst>
          </p:cNvPr>
          <p:cNvSpPr/>
          <p:nvPr/>
        </p:nvSpPr>
        <p:spPr>
          <a:xfrm>
            <a:off x="6451064" y="4572681"/>
            <a:ext cx="503214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カレンダー画面</a:t>
            </a:r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76BCA3EE-9EF8-B198-6365-3C4F2E9E69DF}"/>
              </a:ext>
            </a:extLst>
          </p:cNvPr>
          <p:cNvCxnSpPr>
            <a:stCxn id="15" idx="0"/>
            <a:endCxn id="7" idx="1"/>
          </p:cNvCxnSpPr>
          <p:nvPr/>
        </p:nvCxnSpPr>
        <p:spPr>
          <a:xfrm flipV="1">
            <a:off x="2474105" y="2053917"/>
            <a:ext cx="1368553" cy="8401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4B1BE53D-26D5-6F38-F795-5974BEBEB635}"/>
              </a:ext>
            </a:extLst>
          </p:cNvPr>
          <p:cNvCxnSpPr>
            <a:cxnSpLocks/>
            <a:stCxn id="15" idx="2"/>
            <a:endCxn id="8" idx="0"/>
          </p:cNvCxnSpPr>
          <p:nvPr/>
        </p:nvCxnSpPr>
        <p:spPr>
          <a:xfrm>
            <a:off x="2474105" y="3817423"/>
            <a:ext cx="1169128" cy="7552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C4AA8D82-D3A3-C7B1-D454-F69AAADFA838}"/>
              </a:ext>
            </a:extLst>
          </p:cNvPr>
          <p:cNvCxnSpPr>
            <a:cxnSpLocks/>
            <a:stCxn id="7" idx="3"/>
            <a:endCxn id="16" idx="0"/>
          </p:cNvCxnSpPr>
          <p:nvPr/>
        </p:nvCxnSpPr>
        <p:spPr>
          <a:xfrm>
            <a:off x="7489810" y="2053917"/>
            <a:ext cx="1823577" cy="8156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F6B0978D-B21A-8A2F-9AA9-A649AC828BC2}"/>
              </a:ext>
            </a:extLst>
          </p:cNvPr>
          <p:cNvCxnSpPr>
            <a:cxnSpLocks/>
            <a:endCxn id="18" idx="0"/>
          </p:cNvCxnSpPr>
          <p:nvPr/>
        </p:nvCxnSpPr>
        <p:spPr>
          <a:xfrm flipH="1">
            <a:off x="8967138" y="3817423"/>
            <a:ext cx="346249" cy="7552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064B146F-09B3-530C-9A6B-7A796D0B28D8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>
            <a:off x="5466809" y="5034346"/>
            <a:ext cx="98425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95A3C2C8-DE06-55C6-4920-29C54813B2EB}"/>
              </a:ext>
            </a:extLst>
          </p:cNvPr>
          <p:cNvCxnSpPr>
            <a:cxnSpLocks/>
            <a:stCxn id="7" idx="2"/>
            <a:endCxn id="16" idx="1"/>
          </p:cNvCxnSpPr>
          <p:nvPr/>
        </p:nvCxnSpPr>
        <p:spPr>
          <a:xfrm>
            <a:off x="5666234" y="2515582"/>
            <a:ext cx="1477328" cy="8156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B0D53BFD-6301-4646-62FE-20EA359B5B52}"/>
              </a:ext>
            </a:extLst>
          </p:cNvPr>
          <p:cNvCxnSpPr>
            <a:cxnSpLocks/>
            <a:stCxn id="7" idx="2"/>
            <a:endCxn id="15" idx="3"/>
          </p:cNvCxnSpPr>
          <p:nvPr/>
        </p:nvCxnSpPr>
        <p:spPr>
          <a:xfrm flipH="1">
            <a:off x="4643930" y="2515582"/>
            <a:ext cx="1022304" cy="8401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CEB66CE8-4A19-66A1-EC0E-B62133250C6D}"/>
              </a:ext>
            </a:extLst>
          </p:cNvPr>
          <p:cNvCxnSpPr>
            <a:cxnSpLocks/>
            <a:stCxn id="16" idx="1"/>
            <a:endCxn id="8" idx="0"/>
          </p:cNvCxnSpPr>
          <p:nvPr/>
        </p:nvCxnSpPr>
        <p:spPr>
          <a:xfrm flipH="1">
            <a:off x="3643233" y="3331209"/>
            <a:ext cx="3500329" cy="12414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1CC2E438-0F51-D1CA-D89D-26CE72C960EE}"/>
              </a:ext>
            </a:extLst>
          </p:cNvPr>
          <p:cNvCxnSpPr>
            <a:cxnSpLocks/>
            <a:stCxn id="18" idx="0"/>
            <a:endCxn id="15" idx="3"/>
          </p:cNvCxnSpPr>
          <p:nvPr/>
        </p:nvCxnSpPr>
        <p:spPr>
          <a:xfrm flipH="1" flipV="1">
            <a:off x="4643930" y="3355758"/>
            <a:ext cx="4323208" cy="12169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9BDFCF0E-C646-92A1-7552-3EA8E2A7484D}"/>
              </a:ext>
            </a:extLst>
          </p:cNvPr>
          <p:cNvSpPr/>
          <p:nvPr/>
        </p:nvSpPr>
        <p:spPr>
          <a:xfrm>
            <a:off x="1118974" y="5789604"/>
            <a:ext cx="993092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40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※</a:t>
            </a:r>
            <a:r>
              <a:rPr lang="ja-JP" altLang="en-US" sz="40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フッターから基本何処でも画面遷移可能</a:t>
            </a:r>
          </a:p>
        </p:txBody>
      </p: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10AA9D95-DDDF-9983-9BC2-468D2B211F47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3643233" y="2515582"/>
            <a:ext cx="2023001" cy="205709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9EDE0A3F-9D0E-E8C2-8EC2-DFD051DA2AEE}"/>
              </a:ext>
            </a:extLst>
          </p:cNvPr>
          <p:cNvCxnSpPr>
            <a:cxnSpLocks/>
            <a:stCxn id="18" idx="0"/>
            <a:endCxn id="7" idx="2"/>
          </p:cNvCxnSpPr>
          <p:nvPr/>
        </p:nvCxnSpPr>
        <p:spPr>
          <a:xfrm flipH="1" flipV="1">
            <a:off x="5666234" y="2515582"/>
            <a:ext cx="3300904" cy="205709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553F499D-71A8-1ADF-747E-6BE6903C7385}"/>
              </a:ext>
            </a:extLst>
          </p:cNvPr>
          <p:cNvCxnSpPr>
            <a:stCxn id="15" idx="3"/>
            <a:endCxn id="16" idx="1"/>
          </p:cNvCxnSpPr>
          <p:nvPr/>
        </p:nvCxnSpPr>
        <p:spPr>
          <a:xfrm flipV="1">
            <a:off x="4643930" y="3331209"/>
            <a:ext cx="2499632" cy="2454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0589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FFB427-1891-2D49-FCA9-D9D7BD646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917EDEDF-F2DE-808C-CDEC-2427FB30B663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184FFFAC-5B53-91D4-9835-527558E47345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551D3FD-7584-CF03-C258-A5CBA5ADC7B1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8">
            <a:extLst>
              <a:ext uri="{FF2B5EF4-FFF2-40B4-BE49-F238E27FC236}">
                <a16:creationId xmlns:a16="http://schemas.microsoft.com/office/drawing/2014/main" id="{96E697B0-3B87-7DA5-8474-371BD5A98BDD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F320719-11D5-2A36-24FF-03C9687F3D1D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882D1267-73EE-6107-4B8C-DE9AB72FDD24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317CB5A-BEE8-4CEE-C758-AB252873ED97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0">
            <a:extLst>
              <a:ext uri="{FF2B5EF4-FFF2-40B4-BE49-F238E27FC236}">
                <a16:creationId xmlns:a16="http://schemas.microsoft.com/office/drawing/2014/main" id="{D52CABBF-11C8-640C-A77C-CAB3A6859F67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9CE3C545-D926-3813-F33F-483F491638DD}"/>
              </a:ext>
            </a:extLst>
          </p:cNvPr>
          <p:cNvSpPr/>
          <p:nvPr/>
        </p:nvSpPr>
        <p:spPr>
          <a:xfrm>
            <a:off x="1234640" y="1307820"/>
            <a:ext cx="9642383" cy="424731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0" cap="none" spc="0" dirty="0">
                <a:ln w="0"/>
                <a:solidFill>
                  <a:schemeClr val="tx1"/>
                </a:solidFill>
                <a:latin typeface="けいふぉんと" panose="02000600000000000000" pitchFamily="2" charset="-128"/>
                <a:ea typeface="けいふぉんと" panose="02000600000000000000" pitchFamily="2" charset="-128"/>
              </a:rPr>
              <a:t>Dart</a:t>
            </a:r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けいふぉんと" panose="02000600000000000000" pitchFamily="2" charset="-128"/>
                <a:ea typeface="けいふぉんと" panose="02000600000000000000" pitchFamily="2" charset="-128"/>
              </a:rPr>
              <a:t>がまったくわからんくて</a:t>
            </a:r>
            <a:endParaRPr lang="en-US" altLang="ja-JP" sz="5400" b="0" cap="none" spc="0" dirty="0">
              <a:ln w="0"/>
              <a:solidFill>
                <a:schemeClr val="tx1"/>
              </a:solidFill>
              <a:latin typeface="けいふぉんと" panose="02000600000000000000" pitchFamily="2" charset="-128"/>
              <a:ea typeface="けいふぉんと" panose="02000600000000000000" pitchFamily="2" charset="-128"/>
            </a:endParaRPr>
          </a:p>
          <a:p>
            <a:pPr algn="ctr"/>
            <a:r>
              <a:rPr lang="en-US" altLang="ja-JP" sz="5400" dirty="0">
                <a:ln w="0"/>
                <a:latin typeface="けいふぉんと" panose="02000600000000000000" pitchFamily="2" charset="-128"/>
                <a:ea typeface="けいふぉんと" panose="02000600000000000000" pitchFamily="2" charset="-128"/>
              </a:rPr>
              <a:t>Ui</a:t>
            </a:r>
            <a:r>
              <a:rPr lang="ja-JP" altLang="en-US" sz="5400" dirty="0">
                <a:ln w="0"/>
                <a:latin typeface="けいふぉんと" panose="02000600000000000000" pitchFamily="2" charset="-128"/>
                <a:ea typeface="けいふぉんと" panose="02000600000000000000" pitchFamily="2" charset="-128"/>
              </a:rPr>
              <a:t>の配置がわからないし</a:t>
            </a:r>
            <a:endParaRPr lang="en-US" altLang="ja-JP" sz="5400" b="0" cap="none" spc="0" dirty="0">
              <a:ln w="0"/>
              <a:solidFill>
                <a:schemeClr val="tx1"/>
              </a:solidFill>
              <a:latin typeface="けいふぉんと" panose="02000600000000000000" pitchFamily="2" charset="-128"/>
              <a:ea typeface="けいふぉんと" panose="02000600000000000000" pitchFamily="2" charset="-128"/>
            </a:endParaRPr>
          </a:p>
          <a:p>
            <a:pPr algn="ctr"/>
            <a:r>
              <a:rPr lang="ja-JP" altLang="en-US" sz="5400" dirty="0">
                <a:ln w="0"/>
                <a:latin typeface="けいふぉんと" panose="02000600000000000000" pitchFamily="2" charset="-128"/>
                <a:ea typeface="けいふぉんと" panose="02000600000000000000" pitchFamily="2" charset="-128"/>
              </a:rPr>
              <a:t>難しい上、機能の実装難しそう</a:t>
            </a:r>
            <a:endParaRPr lang="en-US" altLang="ja-JP" sz="5400" dirty="0">
              <a:ln w="0"/>
              <a:latin typeface="けいふぉんと" panose="02000600000000000000" pitchFamily="2" charset="-128"/>
              <a:ea typeface="けいふぉんと" panose="02000600000000000000" pitchFamily="2" charset="-128"/>
            </a:endParaRPr>
          </a:p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けいふぉんと" panose="02000600000000000000" pitchFamily="2" charset="-128"/>
                <a:ea typeface="けいふぉんと" panose="02000600000000000000" pitchFamily="2" charset="-128"/>
              </a:rPr>
              <a:t>なのに休んでる馬鹿者だけど</a:t>
            </a:r>
            <a:endParaRPr lang="en-US" altLang="ja-JP" sz="5400" b="0" cap="none" spc="0" dirty="0">
              <a:ln w="0"/>
              <a:solidFill>
                <a:schemeClr val="tx1"/>
              </a:solidFill>
              <a:latin typeface="けいふぉんと" panose="02000600000000000000" pitchFamily="2" charset="-128"/>
              <a:ea typeface="けいふぉんと" panose="02000600000000000000" pitchFamily="2" charset="-128"/>
            </a:endParaRPr>
          </a:p>
          <a:p>
            <a:pPr algn="ctr"/>
            <a:r>
              <a:rPr lang="ja-JP" altLang="en-US" sz="5400" dirty="0">
                <a:ln w="0"/>
                <a:latin typeface="けいふぉんと" panose="02000600000000000000" pitchFamily="2" charset="-128"/>
                <a:ea typeface="けいふぉんと" panose="02000600000000000000" pitchFamily="2" charset="-128"/>
              </a:rPr>
              <a:t>頑張ろう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けいふぉんと" panose="02000600000000000000" pitchFamily="2" charset="-128"/>
              <a:ea typeface="けいふぉんと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33500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E7743-1ED9-7654-7D24-76048697B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AB9C685-5ADE-6ECF-876B-55BFA4A48AD8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B541EF47-AABA-8B17-F0D4-D5B913F05376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FC6BC2A-51F6-C4D8-AC20-B27EDB3BAFFF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5810CFDD-C082-73AF-2143-17C1789B0B8C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786C8C5-AE21-38F0-A14B-FCBC805574A6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8">
            <a:extLst>
              <a:ext uri="{FF2B5EF4-FFF2-40B4-BE49-F238E27FC236}">
                <a16:creationId xmlns:a16="http://schemas.microsoft.com/office/drawing/2014/main" id="{5E003BED-2B2C-EAF9-5DEC-6AF2AB3946B3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A72B46B-5ADB-2FE4-E5D6-F751C74CED71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10">
            <a:extLst>
              <a:ext uri="{FF2B5EF4-FFF2-40B4-BE49-F238E27FC236}">
                <a16:creationId xmlns:a16="http://schemas.microsoft.com/office/drawing/2014/main" id="{88E6AD29-F2CA-E546-3B96-DDF970188EAE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C9F7936-5D43-204E-141A-8D1C76FA64E3}"/>
              </a:ext>
            </a:extLst>
          </p:cNvPr>
          <p:cNvSpPr/>
          <p:nvPr/>
        </p:nvSpPr>
        <p:spPr>
          <a:xfrm>
            <a:off x="2657856" y="1762474"/>
            <a:ext cx="78021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現代社会において、、、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1100C16-59FF-3EC9-53E2-E4C9BAD06930}"/>
              </a:ext>
            </a:extLst>
          </p:cNvPr>
          <p:cNvSpPr/>
          <p:nvPr/>
        </p:nvSpPr>
        <p:spPr>
          <a:xfrm>
            <a:off x="1536192" y="3665466"/>
            <a:ext cx="91871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>
                  <a:solidFill>
                    <a:schemeClr val="tx1"/>
                  </a:solidFill>
                </a:ln>
                <a:solidFill>
                  <a:schemeClr val="tx2">
                    <a:lumMod val="50000"/>
                    <a:lumOff val="50000"/>
                  </a:schemeClr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睡眠</a:t>
            </a:r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に困っている人は多い！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F288E9C-F0ED-CC3A-2761-C04A1BCFF355}"/>
              </a:ext>
            </a:extLst>
          </p:cNvPr>
          <p:cNvSpPr/>
          <p:nvPr/>
        </p:nvSpPr>
        <p:spPr>
          <a:xfrm>
            <a:off x="4658747" y="5163094"/>
            <a:ext cx="2874505" cy="923330"/>
          </a:xfrm>
          <a:prstGeom prst="rect">
            <a:avLst/>
          </a:prstGeom>
          <a:noFill/>
          <a:effectLst>
            <a:softEdge rad="12700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dirty="0">
                <a:ln w="0">
                  <a:noFill/>
                </a:ln>
                <a:solidFill>
                  <a:schemeClr val="tx1">
                    <a:alpha val="30000"/>
                  </a:schemeClr>
                </a:solidFill>
                <a:effectLst>
                  <a:glow>
                    <a:schemeClr val="accent1">
                      <a:alpha val="0"/>
                    </a:schemeClr>
                  </a:glow>
                </a:effectLst>
                <a:latin typeface="07ラノベPOP" panose="02000800000000000000" pitchFamily="50" charset="-128"/>
                <a:ea typeface="07ラノベPOP" panose="02000800000000000000" pitchFamily="50" charset="-128"/>
              </a:rPr>
              <a:t>(</a:t>
            </a:r>
            <a:r>
              <a:rPr lang="ja-JP" altLang="en-US" sz="5400" dirty="0">
                <a:ln w="0">
                  <a:noFill/>
                </a:ln>
                <a:solidFill>
                  <a:schemeClr val="tx1">
                    <a:alpha val="30000"/>
                  </a:schemeClr>
                </a:solidFill>
                <a:effectLst>
                  <a:glow>
                    <a:schemeClr val="accent1">
                      <a:alpha val="0"/>
                    </a:schemeClr>
                  </a:glow>
                </a:effectLst>
                <a:latin typeface="07ラノベPOP" panose="02000800000000000000" pitchFamily="50" charset="-128"/>
                <a:ea typeface="07ラノベPOP" panose="02000800000000000000" pitchFamily="50" charset="-128"/>
              </a:rPr>
              <a:t>私とか</a:t>
            </a:r>
            <a:r>
              <a:rPr lang="en-US" altLang="ja-JP" sz="5400" dirty="0">
                <a:ln w="0">
                  <a:noFill/>
                </a:ln>
                <a:solidFill>
                  <a:schemeClr val="tx1">
                    <a:alpha val="30000"/>
                  </a:schemeClr>
                </a:solidFill>
                <a:effectLst>
                  <a:glow>
                    <a:schemeClr val="accent1">
                      <a:alpha val="0"/>
                    </a:schemeClr>
                  </a:glow>
                </a:effectLst>
                <a:latin typeface="07ラノベPOP" panose="02000800000000000000" pitchFamily="50" charset="-128"/>
                <a:ea typeface="07ラノベPOP" panose="02000800000000000000" pitchFamily="50" charset="-128"/>
              </a:rPr>
              <a:t>)</a:t>
            </a:r>
            <a:endParaRPr lang="ja-JP" altLang="en-US" sz="5400" b="0" cap="none" spc="0" dirty="0">
              <a:ln w="0">
                <a:noFill/>
              </a:ln>
              <a:solidFill>
                <a:schemeClr val="tx1">
                  <a:alpha val="30000"/>
                </a:schemeClr>
              </a:solidFill>
              <a:effectLst>
                <a:glow>
                  <a:schemeClr val="accent1">
                    <a:alpha val="0"/>
                  </a:schemeClr>
                </a:glow>
              </a:effectLst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56841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C2776A-A1FD-ABC3-0317-40F2DF472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9FC376F7-B963-48BA-51CA-FD21392CE296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3EC7480D-A07F-2E2F-E90B-48AEE1872476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6F16A1D-A509-0978-3F7D-643F39B4DC55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8">
            <a:extLst>
              <a:ext uri="{FF2B5EF4-FFF2-40B4-BE49-F238E27FC236}">
                <a16:creationId xmlns:a16="http://schemas.microsoft.com/office/drawing/2014/main" id="{2082EBBE-E3C7-9F9A-457C-106EBB9EA152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7DF4BEA7-A8EE-3591-A1E0-BB65CD051628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D9ABC5DB-5753-820C-FB41-1EA131E7B1DC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4683644-D845-07DD-995C-31F97E6757E9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10">
            <a:extLst>
              <a:ext uri="{FF2B5EF4-FFF2-40B4-BE49-F238E27FC236}">
                <a16:creationId xmlns:a16="http://schemas.microsoft.com/office/drawing/2014/main" id="{840B0D0D-8566-E3A7-3932-AA30C7D75850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783171FA-EAEA-AD91-723D-7155C574EB41}"/>
              </a:ext>
            </a:extLst>
          </p:cNvPr>
          <p:cNvSpPr/>
          <p:nvPr/>
        </p:nvSpPr>
        <p:spPr>
          <a:xfrm>
            <a:off x="5327904" y="676656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機能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23023C91-7E28-3024-CE7E-E1187157370D}"/>
              </a:ext>
            </a:extLst>
          </p:cNvPr>
          <p:cNvSpPr/>
          <p:nvPr/>
        </p:nvSpPr>
        <p:spPr>
          <a:xfrm>
            <a:off x="776180" y="3673024"/>
            <a:ext cx="91871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・アラーム、睡眠リマインド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4CE5271-55C6-BB2F-DFCD-3FBD8D812B20}"/>
              </a:ext>
            </a:extLst>
          </p:cNvPr>
          <p:cNvSpPr/>
          <p:nvPr/>
        </p:nvSpPr>
        <p:spPr>
          <a:xfrm>
            <a:off x="776180" y="1994066"/>
            <a:ext cx="98796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・睡眠時間の計測、分析、記録</a:t>
            </a:r>
          </a:p>
        </p:txBody>
      </p:sp>
    </p:spTree>
    <p:extLst>
      <p:ext uri="{BB962C8B-B14F-4D97-AF65-F5344CB8AC3E}">
        <p14:creationId xmlns:p14="http://schemas.microsoft.com/office/powerpoint/2010/main" val="1915148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4CE35D-BB04-077E-07D1-9DE160BD1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9D3EFACD-164B-D656-002B-FB8D7767B57A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1CA966E6-DBA4-FA4F-4B2B-2CEFF5BF44FC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CE4463C-63D8-6F03-7FB2-70A7F08D14BA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8">
            <a:extLst>
              <a:ext uri="{FF2B5EF4-FFF2-40B4-BE49-F238E27FC236}">
                <a16:creationId xmlns:a16="http://schemas.microsoft.com/office/drawing/2014/main" id="{32A3A1DD-FD33-6CAF-DDEF-AAE605AD6082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91D5BA9-3A9B-4EC3-B790-D377AA2FCA72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0BDCFFFA-61BC-357C-527E-F4FDA999DCC5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6C55A08-8D32-1206-366A-712EB40DCC19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0">
            <a:extLst>
              <a:ext uri="{FF2B5EF4-FFF2-40B4-BE49-F238E27FC236}">
                <a16:creationId xmlns:a16="http://schemas.microsoft.com/office/drawing/2014/main" id="{826509F8-E9BC-EE4F-3343-676071176681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88263A3B-4DB4-AD2C-A097-1F547F0BC50C}"/>
              </a:ext>
            </a:extLst>
          </p:cNvPr>
          <p:cNvSpPr/>
          <p:nvPr/>
        </p:nvSpPr>
        <p:spPr>
          <a:xfrm>
            <a:off x="3926175" y="2969844"/>
            <a:ext cx="43396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実装予定画面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7869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F13A3D-F391-A46C-F3E2-40DA207BF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6E0FD38A-53AA-7850-DF5F-77F2D5AF5FB6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B6ADC201-C840-B6E8-0CE3-4CC4B92DFAC9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B16D13-37F3-2688-B987-B88FCDC34A74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8">
            <a:extLst>
              <a:ext uri="{FF2B5EF4-FFF2-40B4-BE49-F238E27FC236}">
                <a16:creationId xmlns:a16="http://schemas.microsoft.com/office/drawing/2014/main" id="{E7E10B5F-EDE6-E8FA-E922-F63DBC5CBEAB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D2A5E5F-2A4C-4603-66FD-8F32B7290D05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599D6412-7D36-325D-EADD-CBE9061D1DFC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78D7DA2-52CC-CA47-6C24-1168C65C47A8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0">
            <a:extLst>
              <a:ext uri="{FF2B5EF4-FFF2-40B4-BE49-F238E27FC236}">
                <a16:creationId xmlns:a16="http://schemas.microsoft.com/office/drawing/2014/main" id="{7C61F73B-CFB3-FC9E-7C23-10479348DE7B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6" name="図 15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F6A2ACA4-7259-9D87-6242-C89F92ADD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033" y="676656"/>
            <a:ext cx="3148577" cy="5395129"/>
          </a:xfrm>
          <a:prstGeom prst="rect">
            <a:avLst/>
          </a:prstGeom>
        </p:spPr>
      </p:pic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F16235F-B72C-1695-6DFD-A664D699692F}"/>
              </a:ext>
            </a:extLst>
          </p:cNvPr>
          <p:cNvSpPr/>
          <p:nvPr/>
        </p:nvSpPr>
        <p:spPr>
          <a:xfrm>
            <a:off x="414528" y="676656"/>
            <a:ext cx="36471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ホーム画面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B35DF30-E6AF-D7DB-B9DF-5B9710A0D180}"/>
              </a:ext>
            </a:extLst>
          </p:cNvPr>
          <p:cNvSpPr/>
          <p:nvPr/>
        </p:nvSpPr>
        <p:spPr>
          <a:xfrm>
            <a:off x="279819" y="1599986"/>
            <a:ext cx="42595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(</a:t>
            </a:r>
            <a:r>
              <a:rPr lang="en-US" altLang="ja-JP" sz="5400" dirty="0" err="1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m</a:t>
            </a:r>
            <a:r>
              <a:rPr lang="en-US" altLang="ja-JP" sz="5400" b="0" cap="none" spc="0" dirty="0" err="1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ain.dart</a:t>
            </a:r>
            <a:r>
              <a:rPr lang="en-US" altLang="ja-JP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)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9784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1E23D-E4FF-F27F-E447-2CCFC4130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58B2F1A-F524-D8FA-0D6B-565A9424F241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6A6EBF3A-950A-CED0-66BF-91E0C23C79B0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8A4AB8F-1E87-DB25-7428-18A483D6E15E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8">
            <a:extLst>
              <a:ext uri="{FF2B5EF4-FFF2-40B4-BE49-F238E27FC236}">
                <a16:creationId xmlns:a16="http://schemas.microsoft.com/office/drawing/2014/main" id="{BA78D78A-A7F0-7FD7-2667-30BD74D754CF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5D446A81-D13C-C2A7-D0FC-D3C7C70EC643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7BEFCC64-5A18-2509-6F07-DC9AAD668DA6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87CB039-BBDD-8713-59AE-DF1A5CA9E873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0">
            <a:extLst>
              <a:ext uri="{FF2B5EF4-FFF2-40B4-BE49-F238E27FC236}">
                <a16:creationId xmlns:a16="http://schemas.microsoft.com/office/drawing/2014/main" id="{2DF7E5B6-38E9-1ED7-292E-F7EC2989A5F8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9B0A5F44-0FD7-F624-73B0-BBA6A6D60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064" y="698644"/>
            <a:ext cx="3202616" cy="5487726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8CD6AE1B-60AF-7228-AE84-CF3DF48437D3}"/>
              </a:ext>
            </a:extLst>
          </p:cNvPr>
          <p:cNvSpPr/>
          <p:nvPr/>
        </p:nvSpPr>
        <p:spPr>
          <a:xfrm>
            <a:off x="286495" y="676656"/>
            <a:ext cx="43396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アラーム画面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30541BE-84B2-B865-A67C-F3050A938EE9}"/>
              </a:ext>
            </a:extLst>
          </p:cNvPr>
          <p:cNvSpPr/>
          <p:nvPr/>
        </p:nvSpPr>
        <p:spPr>
          <a:xfrm>
            <a:off x="76238" y="1599986"/>
            <a:ext cx="46666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(</a:t>
            </a:r>
            <a:r>
              <a:rPr lang="en-US" altLang="ja-JP" sz="5400" dirty="0" err="1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Alarm</a:t>
            </a:r>
            <a:r>
              <a:rPr lang="en-US" altLang="ja-JP" sz="5400" b="0" cap="none" spc="0" dirty="0" err="1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.dart</a:t>
            </a:r>
            <a:r>
              <a:rPr lang="en-US" altLang="ja-JP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)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5815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39CD5-70F2-D571-953D-87A1DEA1A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00F8E94-EF7D-42E9-410D-23AB3077E189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90D30A99-F9CF-41CE-050C-3021B643EB42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1CA7669-84A5-2936-2D99-D46496B27E6A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8">
            <a:extLst>
              <a:ext uri="{FF2B5EF4-FFF2-40B4-BE49-F238E27FC236}">
                <a16:creationId xmlns:a16="http://schemas.microsoft.com/office/drawing/2014/main" id="{DACE279D-A705-ED2A-B548-7AF0C7BF291C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A03387-A615-395C-BC34-5D5B1EDA8F80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0B8A8FAC-9EDD-BDED-5B6C-A90C82158255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4BFE050-1B3F-8099-AD7B-C51F0FDC2FD2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0">
            <a:extLst>
              <a:ext uri="{FF2B5EF4-FFF2-40B4-BE49-F238E27FC236}">
                <a16:creationId xmlns:a16="http://schemas.microsoft.com/office/drawing/2014/main" id="{BBB365F5-85EF-DCCE-439A-E392E5C7528E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E55EB145-1A83-73E8-BA1D-E4931B8C5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064" y="698644"/>
            <a:ext cx="3202616" cy="5487726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5FBCBF8-1BD1-81B1-20D6-77C7A9823E0C}"/>
              </a:ext>
            </a:extLst>
          </p:cNvPr>
          <p:cNvSpPr/>
          <p:nvPr/>
        </p:nvSpPr>
        <p:spPr>
          <a:xfrm>
            <a:off x="286497" y="676656"/>
            <a:ext cx="43396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睡眠計測画面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  <p:pic>
        <p:nvPicPr>
          <p:cNvPr id="7" name="図 6" descr="カレンダー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8E3C29C8-0EEC-13DC-F81D-61568E90F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064" y="698644"/>
            <a:ext cx="3202616" cy="5487726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A8D6A39-99CC-FE15-8B36-2B35A1B5BFC3}"/>
              </a:ext>
            </a:extLst>
          </p:cNvPr>
          <p:cNvSpPr/>
          <p:nvPr/>
        </p:nvSpPr>
        <p:spPr>
          <a:xfrm>
            <a:off x="130742" y="1599986"/>
            <a:ext cx="455765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(</a:t>
            </a:r>
            <a:r>
              <a:rPr lang="en-US" altLang="ja-JP" sz="5400" dirty="0" err="1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SleepTime</a:t>
            </a:r>
            <a:endParaRPr lang="en-US" altLang="ja-JP" sz="5400" dirty="0">
              <a:ln w="0"/>
              <a:latin typeface="07ラノベPOP" panose="02000800000000000000" pitchFamily="50" charset="-128"/>
              <a:ea typeface="07ラノベPOP" panose="02000800000000000000" pitchFamily="50" charset="-128"/>
            </a:endParaRPr>
          </a:p>
          <a:p>
            <a:pPr algn="ctr"/>
            <a:r>
              <a:rPr lang="en-US" altLang="ja-JP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   </a:t>
            </a:r>
            <a:r>
              <a:rPr lang="en-US" altLang="ja-JP" sz="5400" dirty="0" err="1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Page</a:t>
            </a:r>
            <a:r>
              <a:rPr lang="en-US" altLang="ja-JP" sz="5400" b="0" cap="none" spc="0" dirty="0" err="1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.dart</a:t>
            </a:r>
            <a:r>
              <a:rPr lang="en-US" altLang="ja-JP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)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24282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87120-ACF6-82C8-5665-C39562A19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D174C62-AC13-2CC7-17CB-F8AFDEC5BC03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947D5392-F26A-5148-0ADF-29A619A7CCD5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6CC709D-CAA5-191A-0154-71CB45F1DAA2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8">
            <a:extLst>
              <a:ext uri="{FF2B5EF4-FFF2-40B4-BE49-F238E27FC236}">
                <a16:creationId xmlns:a16="http://schemas.microsoft.com/office/drawing/2014/main" id="{9CD347E7-F463-DD2F-D398-8CAE00498C13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2B74EEB-6F34-8796-5A62-83C86F6A8243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626C7B51-BC8D-460C-ECC0-9733905170C5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EE5C04B-F8AA-41FB-2847-CF8E5826E2A2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0">
            <a:extLst>
              <a:ext uri="{FF2B5EF4-FFF2-40B4-BE49-F238E27FC236}">
                <a16:creationId xmlns:a16="http://schemas.microsoft.com/office/drawing/2014/main" id="{80A419C3-EB1A-D546-1B00-326A719EC106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7AA2089D-B944-C47A-62A0-78D859BBC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064" y="698644"/>
            <a:ext cx="3202616" cy="5487726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A75DB3A-9A96-ADE1-72D5-4FF382068992}"/>
              </a:ext>
            </a:extLst>
          </p:cNvPr>
          <p:cNvSpPr/>
          <p:nvPr/>
        </p:nvSpPr>
        <p:spPr>
          <a:xfrm>
            <a:off x="295756" y="620481"/>
            <a:ext cx="50321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カレンダー画面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  <p:pic>
        <p:nvPicPr>
          <p:cNvPr id="7" name="図 6" descr="カレンダー&#10;&#10;AI 生成コンテンツは誤りを含む可能性があります。">
            <a:extLst>
              <a:ext uri="{FF2B5EF4-FFF2-40B4-BE49-F238E27FC236}">
                <a16:creationId xmlns:a16="http://schemas.microsoft.com/office/drawing/2014/main" id="{7BF0CF62-2DAA-6A2C-C5ED-BB72CEC05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046" y="666750"/>
            <a:ext cx="3271634" cy="5575849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4F9CD8D-7ED2-DB8E-3D44-6909B29A084D}"/>
              </a:ext>
            </a:extLst>
          </p:cNvPr>
          <p:cNvSpPr/>
          <p:nvPr/>
        </p:nvSpPr>
        <p:spPr>
          <a:xfrm>
            <a:off x="295756" y="1700348"/>
            <a:ext cx="5359941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ja-JP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(Sleep</a:t>
            </a:r>
          </a:p>
          <a:p>
            <a:pPr algn="ctr"/>
            <a:r>
              <a:rPr lang="en-US" altLang="ja-JP" sz="5400" dirty="0" err="1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Calendar</a:t>
            </a:r>
            <a:r>
              <a:rPr lang="en-US" altLang="ja-JP" sz="5400" b="0" cap="none" spc="0" dirty="0" err="1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.dart</a:t>
            </a:r>
            <a:r>
              <a:rPr lang="en-US" altLang="ja-JP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)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01845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21BC71-EFD2-94DE-732C-25309B92E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ED76482-C836-F306-2EF4-5EC9C94068D6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A40311C2-AE11-50C7-3217-6BCDAB4F6AFE}"/>
              </a:ext>
            </a:extLst>
          </p:cNvPr>
          <p:cNvSpPr/>
          <p:nvPr/>
        </p:nvSpPr>
        <p:spPr>
          <a:xfrm>
            <a:off x="9534144" y="-361696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994159-9F1E-5A50-00E1-E2BE7DA8CF7B}"/>
              </a:ext>
            </a:extLst>
          </p:cNvPr>
          <p:cNvSpPr/>
          <p:nvPr/>
        </p:nvSpPr>
        <p:spPr>
          <a:xfrm>
            <a:off x="0" y="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8">
            <a:extLst>
              <a:ext uri="{FF2B5EF4-FFF2-40B4-BE49-F238E27FC236}">
                <a16:creationId xmlns:a16="http://schemas.microsoft.com/office/drawing/2014/main" id="{BEBDF694-69C7-64D8-443E-E1312D085DE0}"/>
              </a:ext>
            </a:extLst>
          </p:cNvPr>
          <p:cNvSpPr/>
          <p:nvPr/>
        </p:nvSpPr>
        <p:spPr>
          <a:xfrm>
            <a:off x="9534144" y="-361816"/>
            <a:ext cx="2680208" cy="676924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80208"/>
              <a:gd name="csY0" fmla="*/ 338448 h 676924"/>
              <a:gd name="csX1" fmla="*/ 1121664 w 2680208"/>
              <a:gd name="csY1" fmla="*/ 120 h 676924"/>
              <a:gd name="csX2" fmla="*/ 2680208 w 2680208"/>
              <a:gd name="csY2" fmla="*/ 368928 h 676924"/>
              <a:gd name="csX3" fmla="*/ 1121664 w 2680208"/>
              <a:gd name="csY3" fmla="*/ 676776 h 676924"/>
              <a:gd name="csX4" fmla="*/ 0 w 2680208"/>
              <a:gd name="csY4" fmla="*/ 338448 h 67692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80208" h="676924">
                <a:moveTo>
                  <a:pt x="0" y="338448"/>
                </a:moveTo>
                <a:cubicBezTo>
                  <a:pt x="0" y="151595"/>
                  <a:pt x="674963" y="-4960"/>
                  <a:pt x="1121664" y="120"/>
                </a:cubicBezTo>
                <a:cubicBezTo>
                  <a:pt x="1568365" y="5200"/>
                  <a:pt x="2680208" y="182075"/>
                  <a:pt x="2680208" y="368928"/>
                </a:cubicBezTo>
                <a:cubicBezTo>
                  <a:pt x="2680208" y="555781"/>
                  <a:pt x="1568365" y="681856"/>
                  <a:pt x="1121664" y="676776"/>
                </a:cubicBezTo>
                <a:cubicBezTo>
                  <a:pt x="674963" y="671696"/>
                  <a:pt x="0" y="525301"/>
                  <a:pt x="0" y="3384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85D8BC2-72EE-B09B-5E5D-FB4DC391C0DD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BC3220EC-6F23-AC44-134F-D67FD6BEEB72}"/>
              </a:ext>
            </a:extLst>
          </p:cNvPr>
          <p:cNvSpPr/>
          <p:nvPr/>
        </p:nvSpPr>
        <p:spPr>
          <a:xfrm>
            <a:off x="414528" y="6548120"/>
            <a:ext cx="2243328" cy="676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FEA13EE-5571-32AA-8F1A-BFCA2D208921}"/>
              </a:ext>
            </a:extLst>
          </p:cNvPr>
          <p:cNvSpPr/>
          <p:nvPr/>
        </p:nvSpPr>
        <p:spPr>
          <a:xfrm>
            <a:off x="1536192" y="6548120"/>
            <a:ext cx="10655808" cy="314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0">
            <a:extLst>
              <a:ext uri="{FF2B5EF4-FFF2-40B4-BE49-F238E27FC236}">
                <a16:creationId xmlns:a16="http://schemas.microsoft.com/office/drawing/2014/main" id="{D6A8160A-5F1A-43B5-F355-EB2E67825F9F}"/>
              </a:ext>
            </a:extLst>
          </p:cNvPr>
          <p:cNvSpPr/>
          <p:nvPr/>
        </p:nvSpPr>
        <p:spPr>
          <a:xfrm>
            <a:off x="-32512" y="6548058"/>
            <a:ext cx="2690368" cy="676772"/>
          </a:xfrm>
          <a:custGeom>
            <a:avLst/>
            <a:gdLst>
              <a:gd name="csX0" fmla="*/ 0 w 2243328"/>
              <a:gd name="csY0" fmla="*/ 338328 h 676656"/>
              <a:gd name="csX1" fmla="*/ 1121664 w 2243328"/>
              <a:gd name="csY1" fmla="*/ 0 h 676656"/>
              <a:gd name="csX2" fmla="*/ 2243328 w 2243328"/>
              <a:gd name="csY2" fmla="*/ 338328 h 676656"/>
              <a:gd name="csX3" fmla="*/ 1121664 w 2243328"/>
              <a:gd name="csY3" fmla="*/ 676656 h 676656"/>
              <a:gd name="csX4" fmla="*/ 0 w 2243328"/>
              <a:gd name="csY4" fmla="*/ 338328 h 676656"/>
              <a:gd name="csX0" fmla="*/ 0 w 2690368"/>
              <a:gd name="csY0" fmla="*/ 318070 h 676772"/>
              <a:gd name="csX1" fmla="*/ 1568704 w 2690368"/>
              <a:gd name="csY1" fmla="*/ 62 h 676772"/>
              <a:gd name="csX2" fmla="*/ 2690368 w 2690368"/>
              <a:gd name="csY2" fmla="*/ 338390 h 676772"/>
              <a:gd name="csX3" fmla="*/ 1568704 w 2690368"/>
              <a:gd name="csY3" fmla="*/ 676718 h 676772"/>
              <a:gd name="csX4" fmla="*/ 0 w 2690368"/>
              <a:gd name="csY4" fmla="*/ 318070 h 67677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690368" h="676772">
                <a:moveTo>
                  <a:pt x="0" y="318070"/>
                </a:moveTo>
                <a:cubicBezTo>
                  <a:pt x="0" y="131217"/>
                  <a:pt x="1120309" y="-3325"/>
                  <a:pt x="1568704" y="62"/>
                </a:cubicBezTo>
                <a:cubicBezTo>
                  <a:pt x="2017099" y="3449"/>
                  <a:pt x="2690368" y="151537"/>
                  <a:pt x="2690368" y="338390"/>
                </a:cubicBezTo>
                <a:cubicBezTo>
                  <a:pt x="2690368" y="525243"/>
                  <a:pt x="2017099" y="680105"/>
                  <a:pt x="1568704" y="676718"/>
                </a:cubicBezTo>
                <a:cubicBezTo>
                  <a:pt x="1120309" y="673331"/>
                  <a:pt x="0" y="504923"/>
                  <a:pt x="0" y="31807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159DF259-90EF-BEA2-1E75-4F810E75D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064" y="698644"/>
            <a:ext cx="3202616" cy="5487726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49B29D1-677F-A367-599A-1F9061B646A4}"/>
              </a:ext>
            </a:extLst>
          </p:cNvPr>
          <p:cNvSpPr/>
          <p:nvPr/>
        </p:nvSpPr>
        <p:spPr>
          <a:xfrm>
            <a:off x="632744" y="676656"/>
            <a:ext cx="36471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データ画面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  <p:pic>
        <p:nvPicPr>
          <p:cNvPr id="17" name="図 16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021B63DE-8B64-92B5-6974-5AE536FAC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065" y="698645"/>
            <a:ext cx="3202616" cy="5487726"/>
          </a:xfrm>
          <a:prstGeom prst="rect">
            <a:avLst/>
          </a:prstGeom>
        </p:spPr>
      </p:pic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83826DDC-A197-C09C-CF04-1ECBD1DB040A}"/>
              </a:ext>
            </a:extLst>
          </p:cNvPr>
          <p:cNvSpPr/>
          <p:nvPr/>
        </p:nvSpPr>
        <p:spPr>
          <a:xfrm>
            <a:off x="-13366" y="1604636"/>
            <a:ext cx="61093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dirty="0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(</a:t>
            </a:r>
            <a:r>
              <a:rPr lang="en-US" altLang="ja-JP" sz="5400" dirty="0" err="1">
                <a:ln w="0"/>
                <a:latin typeface="07ラノベPOP" panose="02000800000000000000" pitchFamily="50" charset="-128"/>
                <a:ea typeface="07ラノベPOP" panose="02000800000000000000" pitchFamily="50" charset="-128"/>
              </a:rPr>
              <a:t>SleepDate</a:t>
            </a:r>
            <a:r>
              <a:rPr lang="en-US" altLang="ja-JP" sz="5400" b="0" cap="none" spc="0" dirty="0" err="1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.dart</a:t>
            </a:r>
            <a:r>
              <a:rPr lang="en-US" altLang="ja-JP" sz="5400" b="0" cap="none" spc="0" dirty="0">
                <a:ln w="0"/>
                <a:solidFill>
                  <a:schemeClr val="tx1"/>
                </a:solidFill>
                <a:latin typeface="07ラノベPOP" panose="02000800000000000000" pitchFamily="50" charset="-128"/>
                <a:ea typeface="07ラノベPOP" panose="02000800000000000000" pitchFamily="50" charset="-128"/>
              </a:rPr>
              <a:t>)</a:t>
            </a:r>
            <a:endParaRPr lang="ja-JP" altLang="en-US" sz="5400" b="0" cap="none" spc="0" dirty="0">
              <a:ln w="0"/>
              <a:solidFill>
                <a:schemeClr val="tx1"/>
              </a:solidFill>
              <a:latin typeface="07ラノベPOP" panose="02000800000000000000" pitchFamily="50" charset="-128"/>
              <a:ea typeface="07ラノベPOP" panose="020008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36255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127</Words>
  <Application>Microsoft Office PowerPoint</Application>
  <PresentationFormat>ワイド画面</PresentationFormat>
  <Paragraphs>33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7" baseType="lpstr">
      <vt:lpstr>07ラノベPOP</vt:lpstr>
      <vt:lpstr>けいふぉんと</vt:lpstr>
      <vt:lpstr>游ゴシック Light</vt:lpstr>
      <vt:lpstr>Arial</vt:lpstr>
      <vt:lpstr>游ゴシック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本田 吉刀(zeal23410046)</dc:creator>
  <cp:lastModifiedBy>本田 吉刀(zeal23410046)</cp:lastModifiedBy>
  <cp:revision>2</cp:revision>
  <dcterms:created xsi:type="dcterms:W3CDTF">2026-01-15T02:38:56Z</dcterms:created>
  <dcterms:modified xsi:type="dcterms:W3CDTF">2026-01-23T06:51:28Z</dcterms:modified>
</cp:coreProperties>
</file>

<file path=docProps/thumbnail.jpeg>
</file>